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abica" charset="1" panose="02000000000000000000"/>
      <p:regular r:id="rId17"/>
    </p:embeddedFont>
    <p:embeddedFont>
      <p:font typeface="Bara TH" charset="1" panose="02000000000000000000"/>
      <p:regular r:id="rId18"/>
    </p:embeddedFont>
    <p:embeddedFont>
      <p:font typeface="Poppins" charset="1" panose="00000500000000000000"/>
      <p:regular r:id="rId19"/>
    </p:embeddedFont>
    <p:embeddedFont>
      <p:font typeface="Charcoal Font TH Bold" charset="1" panose="02000503000000000000"/>
      <p:regular r:id="rId20"/>
    </p:embeddedFont>
    <p:embeddedFont>
      <p:font typeface="ไอติม" charset="1" panose="00000500000000000000"/>
      <p:regular r:id="rId21"/>
    </p:embeddedFont>
    <p:embeddedFont>
      <p:font typeface="Open Sans Bold" charset="1" panose="00000000000000000000"/>
      <p:regular r:id="rId22"/>
    </p:embeddedFont>
    <p:embeddedFont>
      <p:font typeface="Chakra Petch" charset="1" panose="00000500000000000000"/>
      <p:regular r:id="rId23"/>
    </p:embeddedFont>
    <p:embeddedFont>
      <p:font typeface="Chakra Petch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28563" y="6819007"/>
            <a:ext cx="4780043" cy="739073"/>
            <a:chOff x="0" y="0"/>
            <a:chExt cx="4857239" cy="7510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57239" cy="751008"/>
            </a:xfrm>
            <a:custGeom>
              <a:avLst/>
              <a:gdLst/>
              <a:ahLst/>
              <a:cxnLst/>
              <a:rect r="r" b="b" t="t" l="l"/>
              <a:pathLst>
                <a:path h="751008" w="4857239">
                  <a:moveTo>
                    <a:pt x="161963" y="0"/>
                  </a:moveTo>
                  <a:lnTo>
                    <a:pt x="4695276" y="0"/>
                  </a:lnTo>
                  <a:cubicBezTo>
                    <a:pt x="4738231" y="0"/>
                    <a:pt x="4779427" y="17064"/>
                    <a:pt x="4809801" y="47438"/>
                  </a:cubicBezTo>
                  <a:cubicBezTo>
                    <a:pt x="4840175" y="77812"/>
                    <a:pt x="4857239" y="119008"/>
                    <a:pt x="4857239" y="161963"/>
                  </a:cubicBezTo>
                  <a:lnTo>
                    <a:pt x="4857239" y="589045"/>
                  </a:lnTo>
                  <a:cubicBezTo>
                    <a:pt x="4857239" y="632000"/>
                    <a:pt x="4840175" y="673196"/>
                    <a:pt x="4809801" y="703570"/>
                  </a:cubicBezTo>
                  <a:cubicBezTo>
                    <a:pt x="4779427" y="733944"/>
                    <a:pt x="4738231" y="751008"/>
                    <a:pt x="4695276" y="751008"/>
                  </a:cubicBezTo>
                  <a:lnTo>
                    <a:pt x="161963" y="751008"/>
                  </a:lnTo>
                  <a:cubicBezTo>
                    <a:pt x="119008" y="751008"/>
                    <a:pt x="77812" y="733944"/>
                    <a:pt x="47438" y="703570"/>
                  </a:cubicBezTo>
                  <a:cubicBezTo>
                    <a:pt x="17064" y="673196"/>
                    <a:pt x="0" y="632000"/>
                    <a:pt x="0" y="589045"/>
                  </a:cubicBezTo>
                  <a:lnTo>
                    <a:pt x="0" y="161963"/>
                  </a:lnTo>
                  <a:cubicBezTo>
                    <a:pt x="0" y="119008"/>
                    <a:pt x="17064" y="77812"/>
                    <a:pt x="47438" y="47438"/>
                  </a:cubicBezTo>
                  <a:cubicBezTo>
                    <a:pt x="77812" y="17064"/>
                    <a:pt x="119008" y="0"/>
                    <a:pt x="1619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57239" cy="78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28563" y="2202611"/>
            <a:ext cx="7172430" cy="269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1"/>
              </a:lnSpc>
              <a:spcBef>
                <a:spcPct val="0"/>
              </a:spcBef>
            </a:pPr>
            <a:r>
              <a:rPr lang="en-US" sz="14794">
                <a:solidFill>
                  <a:srgbClr val="FFFFFF"/>
                </a:solidFill>
                <a:latin typeface="Arabica"/>
                <a:ea typeface="Arabica"/>
                <a:cs typeface="Arabica"/>
                <a:sym typeface="Arabica"/>
              </a:rPr>
              <a:t>บันทึก...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251" y="4320282"/>
            <a:ext cx="5438667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00E6"/>
                </a:solidFill>
                <a:latin typeface="Bara TH"/>
                <a:ea typeface="Bara TH"/>
                <a:cs typeface="Bara TH"/>
                <a:sym typeface="Bara TH"/>
              </a:rPr>
              <a:t>สถานที่ท่องเที่ยว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00E6"/>
                </a:solidFill>
                <a:latin typeface="Bara TH"/>
                <a:ea typeface="Bara TH"/>
                <a:cs typeface="Bara TH"/>
                <a:sym typeface="Bara TH"/>
              </a:rPr>
              <a:t>ที่เคยไป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9958" y="7034910"/>
            <a:ext cx="40572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APP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684909" y="1028700"/>
            <a:ext cx="3721476" cy="7528359"/>
            <a:chOff x="0" y="0"/>
            <a:chExt cx="4961969" cy="100378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61969" cy="10037811"/>
            </a:xfrm>
            <a:custGeom>
              <a:avLst/>
              <a:gdLst/>
              <a:ahLst/>
              <a:cxnLst/>
              <a:rect r="r" b="b" t="t" l="l"/>
              <a:pathLst>
                <a:path h="10037811" w="4961969">
                  <a:moveTo>
                    <a:pt x="0" y="0"/>
                  </a:moveTo>
                  <a:lnTo>
                    <a:pt x="4961969" y="0"/>
                  </a:lnTo>
                  <a:lnTo>
                    <a:pt x="4961969" y="10037811"/>
                  </a:lnTo>
                  <a:lnTo>
                    <a:pt x="0" y="10037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37852" y="3057802"/>
            <a:ext cx="2718435" cy="5499257"/>
            <a:chOff x="0" y="0"/>
            <a:chExt cx="3624580" cy="7332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24580" cy="7332341"/>
            </a:xfrm>
            <a:custGeom>
              <a:avLst/>
              <a:gdLst/>
              <a:ahLst/>
              <a:cxnLst/>
              <a:rect r="r" b="b" t="t" l="l"/>
              <a:pathLst>
                <a:path h="7332341" w="3624580">
                  <a:moveTo>
                    <a:pt x="0" y="0"/>
                  </a:moveTo>
                  <a:lnTo>
                    <a:pt x="3624580" y="0"/>
                  </a:lnTo>
                  <a:lnTo>
                    <a:pt x="3624580" y="7332341"/>
                  </a:lnTo>
                  <a:lnTo>
                    <a:pt x="0" y="7332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42287" y="2531645"/>
            <a:ext cx="2978529" cy="6025413"/>
            <a:chOff x="0" y="0"/>
            <a:chExt cx="3971372" cy="80338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71372" cy="8033884"/>
            </a:xfrm>
            <a:custGeom>
              <a:avLst/>
              <a:gdLst/>
              <a:ahLst/>
              <a:cxnLst/>
              <a:rect r="r" b="b" t="t" l="l"/>
              <a:pathLst>
                <a:path h="8033884" w="3971372">
                  <a:moveTo>
                    <a:pt x="0" y="0"/>
                  </a:moveTo>
                  <a:lnTo>
                    <a:pt x="3971372" y="0"/>
                  </a:lnTo>
                  <a:lnTo>
                    <a:pt x="3971372" y="8033884"/>
                  </a:lnTo>
                  <a:lnTo>
                    <a:pt x="0" y="8033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385903" y="-246697"/>
            <a:ext cx="1275397" cy="12753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79012"/>
            <a:ext cx="637699" cy="63769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76176" y="79012"/>
            <a:ext cx="637699" cy="63769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202438" y="79012"/>
            <a:ext cx="637699" cy="63769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60961" y="1863396"/>
            <a:ext cx="5142436" cy="7318179"/>
          </a:xfrm>
          <a:custGeom>
            <a:avLst/>
            <a:gdLst/>
            <a:ahLst/>
            <a:cxnLst/>
            <a:rect r="r" b="b" t="t" l="l"/>
            <a:pathLst>
              <a:path h="7318179" w="5142436">
                <a:moveTo>
                  <a:pt x="0" y="0"/>
                </a:moveTo>
                <a:lnTo>
                  <a:pt x="5142435" y="0"/>
                </a:lnTo>
                <a:lnTo>
                  <a:pt x="5142435" y="7318178"/>
                </a:lnTo>
                <a:lnTo>
                  <a:pt x="0" y="7318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86" t="-7621" r="-14448" b="-72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690" y="1863396"/>
            <a:ext cx="5936271" cy="7394904"/>
          </a:xfrm>
          <a:custGeom>
            <a:avLst/>
            <a:gdLst/>
            <a:ahLst/>
            <a:cxnLst/>
            <a:rect r="r" b="b" t="t" l="l"/>
            <a:pathLst>
              <a:path h="7394904" w="5936271">
                <a:moveTo>
                  <a:pt x="0" y="0"/>
                </a:moveTo>
                <a:lnTo>
                  <a:pt x="5936272" y="0"/>
                </a:lnTo>
                <a:lnTo>
                  <a:pt x="5936272" y="7394904"/>
                </a:lnTo>
                <a:lnTo>
                  <a:pt x="0" y="7394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30" t="-9095" r="-27263" b="-90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6690" y="923030"/>
            <a:ext cx="4652331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9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main.dart**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1818" y="1825296"/>
            <a:ext cx="6296182" cy="400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-เพิ่มการนำเข้าไฟล์ใหม่ 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welcome_screen.dart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home_screen.dart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form_screen.dart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เปลี่ยนค่า home ใน MaterialApp จาก MyHomePage() เป็น     WelcomeScreen()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-ปรับปรุงการจัดการการนำทางและการใช้ Provider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-ใน MyHomePage ยังคงมีการจัดการแท็บเพื่อสลับระหว่าง HomeScreen และ FormScreen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6248308" y="8243617"/>
            <a:ext cx="3252563" cy="32525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96839" y="7026754"/>
            <a:ext cx="536665" cy="5366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331252" y="9662098"/>
            <a:ext cx="415601" cy="41560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31252" y="7940013"/>
            <a:ext cx="607208" cy="60720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547560"/>
            <a:ext cx="1042538" cy="47625"/>
            <a:chOff x="0" y="0"/>
            <a:chExt cx="274578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00961"/>
            <a:ext cx="1198803" cy="674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Chakra Petch Bold"/>
                <a:ea typeface="Chakra Petch Bold"/>
                <a:cs typeface="Chakra Petch Bold"/>
                <a:sym typeface="Chakra Petch Bold"/>
              </a:rPr>
              <a:t>สรุป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341315"/>
            <a:ext cx="677751" cy="6777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74417" y="2391214"/>
            <a:ext cx="633325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เพิ่มไฟล์ใหม่: attraction_db.dart , touristAttraction.dart , attraction_provider.dart , detail_screen.dart , edit_screen.dart , welcome_screen.dart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9520" y="251731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3658335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19520" y="383433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4974261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19520" y="515025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74417" y="3824808"/>
            <a:ext cx="731580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ปรับปรุงไฟล์เดิม: form_screen.dart, home_screen.dart, main.dart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69051" y="5082314"/>
            <a:ext cx="722762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ไฟล์ที่ไม่ได้ใช้: transaction_db.dart, transactions.dart, transaction_provider.dart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99973" y="857403"/>
            <a:ext cx="4796486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 b="true">
                <a:solidFill>
                  <a:srgbClr val="FFFFFF"/>
                </a:solidFill>
                <a:latin typeface="Chakra Petch Bold"/>
                <a:ea typeface="Chakra Petch Bold"/>
                <a:cs typeface="Chakra Petch Bold"/>
                <a:sym typeface="Chakra Petch Bold"/>
              </a:rPr>
              <a:t>ฟังก์ชันหลักที่เพิ่มเข้ามา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299973" y="1523748"/>
            <a:ext cx="4252235" cy="47625"/>
            <a:chOff x="0" y="0"/>
            <a:chExt cx="1119930" cy="12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9930" cy="12543"/>
            </a:xfrm>
            <a:custGeom>
              <a:avLst/>
              <a:gdLst/>
              <a:ahLst/>
              <a:cxnLst/>
              <a:rect r="r" b="b" t="t" l="l"/>
              <a:pathLst>
                <a:path h="12543" w="1119930">
                  <a:moveTo>
                    <a:pt x="6272" y="0"/>
                  </a:moveTo>
                  <a:lnTo>
                    <a:pt x="1113659" y="0"/>
                  </a:lnTo>
                  <a:cubicBezTo>
                    <a:pt x="1115322" y="0"/>
                    <a:pt x="1116917" y="661"/>
                    <a:pt x="1118093" y="1837"/>
                  </a:cubicBezTo>
                  <a:cubicBezTo>
                    <a:pt x="1119269" y="3013"/>
                    <a:pt x="1119930" y="4608"/>
                    <a:pt x="1119930" y="6272"/>
                  </a:cubicBezTo>
                  <a:lnTo>
                    <a:pt x="1119930" y="6272"/>
                  </a:lnTo>
                  <a:cubicBezTo>
                    <a:pt x="1119930" y="7935"/>
                    <a:pt x="1119269" y="9530"/>
                    <a:pt x="1118093" y="10706"/>
                  </a:cubicBezTo>
                  <a:cubicBezTo>
                    <a:pt x="1116917" y="11882"/>
                    <a:pt x="1115322" y="12543"/>
                    <a:pt x="111365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19930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99973" y="2267256"/>
            <a:ext cx="677751" cy="67775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140324" y="2417219"/>
            <a:ext cx="633325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การบันทึกข้อมูลสถานที่ท่องเที่ยวพร้อมรูปภาพ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90794" y="24432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299973" y="3658335"/>
            <a:ext cx="677751" cy="67775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390794" y="383433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299973" y="4974261"/>
            <a:ext cx="677751" cy="6777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390794" y="515025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145690" y="3824808"/>
            <a:ext cx="731580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การแสดงรายการสถานที่ท่องเที่ยวที่บันทึกไว้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40324" y="5082314"/>
            <a:ext cx="722762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หน้าจอต้อนรับที่มีปุ่ม "เริ่ม"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63276" y="8368665"/>
            <a:ext cx="3961447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 b="true">
                <a:solidFill>
                  <a:srgbClr val="FFFFFF"/>
                </a:solidFill>
                <a:latin typeface="Chakra Petch Bold"/>
                <a:ea typeface="Chakra Petch Bold"/>
                <a:cs typeface="Chakra Petch Bold"/>
                <a:sym typeface="Chakra Petch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294540" cy="10287000"/>
            <a:chOff x="0" y="0"/>
            <a:chExt cx="113107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0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31072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97808" y="0"/>
            <a:ext cx="290192" cy="1530387"/>
            <a:chOff x="0" y="0"/>
            <a:chExt cx="294878" cy="1555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70162" y="2692197"/>
            <a:ext cx="1042538" cy="47625"/>
            <a:chOff x="0" y="0"/>
            <a:chExt cx="274578" cy="12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64460" y="2008070"/>
            <a:ext cx="8185694" cy="68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Charcoal Font TH Bold"/>
                <a:ea typeface="Charcoal Font TH Bold"/>
                <a:cs typeface="Charcoal Font TH Bold"/>
                <a:sym typeface="Charcoal Font TH Bold"/>
              </a:rPr>
              <a:t>  Application นี้เกี่ยวกับอะไร?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87075" y="3094696"/>
            <a:ext cx="10948196" cy="261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3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Application นี้เกี่ยวกับการบันทึกความทรงจำให้ feel เหมือนเขียน diary แต่เป็นการจดบันทึกสถานที่ท่องเที่ยวที่เคยไปซึ่งมี ชื่อสถานที่ จังหมด วันที่ จุดเด่นของสถานที่นั้น และ ความรู้สึกที่ได้ไปเที่ยวที่สถานที่นั้นซึ่งตัว application สามารถกดเข้าไปดู แก้ไข หรือลบ ข้อมูลได้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621601" y="7703111"/>
            <a:ext cx="1275397" cy="127539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90486" y="9499637"/>
            <a:ext cx="578787" cy="5787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46697" y="-246697"/>
            <a:ext cx="1275397" cy="127539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9737" y="2277715"/>
            <a:ext cx="828963" cy="82896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5400000">
            <a:off x="7203256" y="7667895"/>
            <a:ext cx="145096" cy="4675962"/>
            <a:chOff x="0" y="0"/>
            <a:chExt cx="147439" cy="475147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7439" cy="4751477"/>
            </a:xfrm>
            <a:custGeom>
              <a:avLst/>
              <a:gdLst/>
              <a:ahLst/>
              <a:cxnLst/>
              <a:rect r="r" b="b" t="t" l="l"/>
              <a:pathLst>
                <a:path h="4751477" w="147439">
                  <a:moveTo>
                    <a:pt x="73720" y="0"/>
                  </a:moveTo>
                  <a:lnTo>
                    <a:pt x="73720" y="0"/>
                  </a:lnTo>
                  <a:cubicBezTo>
                    <a:pt x="114434" y="0"/>
                    <a:pt x="147439" y="33005"/>
                    <a:pt x="147439" y="73720"/>
                  </a:cubicBezTo>
                  <a:lnTo>
                    <a:pt x="147439" y="4677758"/>
                  </a:lnTo>
                  <a:cubicBezTo>
                    <a:pt x="147439" y="4697309"/>
                    <a:pt x="139672" y="4716060"/>
                    <a:pt x="125847" y="4729885"/>
                  </a:cubicBezTo>
                  <a:cubicBezTo>
                    <a:pt x="112022" y="4743710"/>
                    <a:pt x="93271" y="4751477"/>
                    <a:pt x="73720" y="4751477"/>
                  </a:cubicBezTo>
                  <a:lnTo>
                    <a:pt x="73720" y="4751477"/>
                  </a:lnTo>
                  <a:cubicBezTo>
                    <a:pt x="33005" y="4751477"/>
                    <a:pt x="0" y="4718472"/>
                    <a:pt x="0" y="4677758"/>
                  </a:cubicBezTo>
                  <a:lnTo>
                    <a:pt x="0" y="73720"/>
                  </a:lnTo>
                  <a:cubicBezTo>
                    <a:pt x="0" y="54168"/>
                    <a:pt x="7767" y="35417"/>
                    <a:pt x="21592" y="21592"/>
                  </a:cubicBezTo>
                  <a:cubicBezTo>
                    <a:pt x="35417" y="7767"/>
                    <a:pt x="54168" y="0"/>
                    <a:pt x="737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7439" cy="478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6189966" y="6992867"/>
            <a:ext cx="145096" cy="4675962"/>
            <a:chOff x="0" y="0"/>
            <a:chExt cx="147439" cy="47514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439" cy="4751477"/>
            </a:xfrm>
            <a:custGeom>
              <a:avLst/>
              <a:gdLst/>
              <a:ahLst/>
              <a:cxnLst/>
              <a:rect r="r" b="b" t="t" l="l"/>
              <a:pathLst>
                <a:path h="4751477" w="147439">
                  <a:moveTo>
                    <a:pt x="73720" y="0"/>
                  </a:moveTo>
                  <a:lnTo>
                    <a:pt x="73720" y="0"/>
                  </a:lnTo>
                  <a:cubicBezTo>
                    <a:pt x="114434" y="0"/>
                    <a:pt x="147439" y="33005"/>
                    <a:pt x="147439" y="73720"/>
                  </a:cubicBezTo>
                  <a:lnTo>
                    <a:pt x="147439" y="4677758"/>
                  </a:lnTo>
                  <a:cubicBezTo>
                    <a:pt x="147439" y="4697309"/>
                    <a:pt x="139672" y="4716060"/>
                    <a:pt x="125847" y="4729885"/>
                  </a:cubicBezTo>
                  <a:cubicBezTo>
                    <a:pt x="112022" y="4743710"/>
                    <a:pt x="93271" y="4751477"/>
                    <a:pt x="73720" y="4751477"/>
                  </a:cubicBezTo>
                  <a:lnTo>
                    <a:pt x="73720" y="4751477"/>
                  </a:lnTo>
                  <a:cubicBezTo>
                    <a:pt x="33005" y="4751477"/>
                    <a:pt x="0" y="4718472"/>
                    <a:pt x="0" y="4677758"/>
                  </a:cubicBezTo>
                  <a:lnTo>
                    <a:pt x="0" y="73720"/>
                  </a:lnTo>
                  <a:cubicBezTo>
                    <a:pt x="0" y="54168"/>
                    <a:pt x="7767" y="35417"/>
                    <a:pt x="21592" y="21592"/>
                  </a:cubicBezTo>
                  <a:cubicBezTo>
                    <a:pt x="35417" y="7767"/>
                    <a:pt x="54168" y="0"/>
                    <a:pt x="737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7439" cy="478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07115" y="1028700"/>
            <a:ext cx="4919170" cy="9951231"/>
            <a:chOff x="0" y="0"/>
            <a:chExt cx="6558893" cy="1326830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58893" cy="13268307"/>
            </a:xfrm>
            <a:custGeom>
              <a:avLst/>
              <a:gdLst/>
              <a:ahLst/>
              <a:cxnLst/>
              <a:rect r="r" b="b" t="t" l="l"/>
              <a:pathLst>
                <a:path h="13268307" w="6558893">
                  <a:moveTo>
                    <a:pt x="0" y="0"/>
                  </a:moveTo>
                  <a:lnTo>
                    <a:pt x="6558893" y="0"/>
                  </a:lnTo>
                  <a:lnTo>
                    <a:pt x="6558893" y="13268307"/>
                  </a:lnTo>
                  <a:lnTo>
                    <a:pt x="0" y="13268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2731" y="1321975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78839" y="316973"/>
            <a:ext cx="7330322" cy="68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4560">
                <a:solidFill>
                  <a:srgbClr val="FFFFFF"/>
                </a:solidFill>
                <a:latin typeface="Charcoal Font TH Bold"/>
                <a:ea typeface="Charcoal Font TH Bold"/>
                <a:cs typeface="Charcoal Font TH Bold"/>
                <a:sym typeface="Charcoal Font TH Bold"/>
              </a:rPr>
              <a:t>Application นี้ใช้งานยังไง?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9364" y="1788700"/>
            <a:ext cx="677751" cy="6777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50184" y="196469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650787" y="1758232"/>
            <a:ext cx="677751" cy="6777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41607" y="193422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21700" y="1733464"/>
            <a:ext cx="677751" cy="6777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12520" y="1909461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733936" y="1714568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824756" y="189056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0538" y="1788433"/>
            <a:ext cx="3272535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เมื่อกดเปิดแอพจะขึ้นหน้านี้ซึ่งมีปุ่มกดตรงกลางเพื่อเริ่มต้นใช้งาน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99988" y="1788433"/>
            <a:ext cx="3272535" cy="119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เมื่อกดเปิดแอพจะขึ้นหน้านี้ซึ่งมีปุ่มกดตรงกลางเพื่อเริ่มต้นใช้งาน</a:t>
            </a:r>
          </a:p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และปุ่มไอคอรทางขวาบนเมื่อกดแล้วจะออกจากแอพนี้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70900" y="1788433"/>
            <a:ext cx="327253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เมื่อกดเพิ่มข้อมูลจะมีให้กรอกข้อมูลการบันทึกสถานที่ท่องเที่ยวที่ผู้ใช้งานไป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272531" y="3199702"/>
            <a:ext cx="3401964" cy="6882001"/>
            <a:chOff x="0" y="0"/>
            <a:chExt cx="4535952" cy="91760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535952" cy="9176001"/>
            </a:xfrm>
            <a:custGeom>
              <a:avLst/>
              <a:gdLst/>
              <a:ahLst/>
              <a:cxnLst/>
              <a:rect r="r" b="b" t="t" l="l"/>
              <a:pathLst>
                <a:path h="9176001" w="4535952">
                  <a:moveTo>
                    <a:pt x="0" y="0"/>
                  </a:moveTo>
                  <a:lnTo>
                    <a:pt x="4535952" y="0"/>
                  </a:lnTo>
                  <a:lnTo>
                    <a:pt x="4535952" y="9176001"/>
                  </a:lnTo>
                  <a:lnTo>
                    <a:pt x="0" y="9176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81108" y="3199702"/>
            <a:ext cx="3401964" cy="6882001"/>
            <a:chOff x="0" y="0"/>
            <a:chExt cx="4535952" cy="917600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35952" cy="9176001"/>
            </a:xfrm>
            <a:custGeom>
              <a:avLst/>
              <a:gdLst/>
              <a:ahLst/>
              <a:cxnLst/>
              <a:rect r="r" b="b" t="t" l="l"/>
              <a:pathLst>
                <a:path h="9176001" w="4535952">
                  <a:moveTo>
                    <a:pt x="0" y="0"/>
                  </a:moveTo>
                  <a:lnTo>
                    <a:pt x="4535952" y="0"/>
                  </a:lnTo>
                  <a:lnTo>
                    <a:pt x="4535952" y="9176001"/>
                  </a:lnTo>
                  <a:lnTo>
                    <a:pt x="0" y="9176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760346" y="3199702"/>
            <a:ext cx="3401964" cy="6882001"/>
            <a:chOff x="0" y="0"/>
            <a:chExt cx="4535952" cy="91760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535952" cy="9176001"/>
            </a:xfrm>
            <a:custGeom>
              <a:avLst/>
              <a:gdLst/>
              <a:ahLst/>
              <a:cxnLst/>
              <a:rect r="r" b="b" t="t" l="l"/>
              <a:pathLst>
                <a:path h="9176001" w="4535952">
                  <a:moveTo>
                    <a:pt x="0" y="0"/>
                  </a:moveTo>
                  <a:lnTo>
                    <a:pt x="4535952" y="0"/>
                  </a:lnTo>
                  <a:lnTo>
                    <a:pt x="4535952" y="9176001"/>
                  </a:lnTo>
                  <a:lnTo>
                    <a:pt x="0" y="9176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857336" y="3199702"/>
            <a:ext cx="3401964" cy="6882001"/>
            <a:chOff x="0" y="0"/>
            <a:chExt cx="4535952" cy="91760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35952" cy="9176001"/>
            </a:xfrm>
            <a:custGeom>
              <a:avLst/>
              <a:gdLst/>
              <a:ahLst/>
              <a:cxnLst/>
              <a:rect r="r" b="b" t="t" l="l"/>
              <a:pathLst>
                <a:path h="9176001" w="4535952">
                  <a:moveTo>
                    <a:pt x="0" y="0"/>
                  </a:moveTo>
                  <a:lnTo>
                    <a:pt x="4535952" y="0"/>
                  </a:lnTo>
                  <a:lnTo>
                    <a:pt x="4535952" y="9176001"/>
                  </a:lnTo>
                  <a:lnTo>
                    <a:pt x="0" y="9176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583136" y="1788433"/>
            <a:ext cx="3272535" cy="119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ื่อกดบันทึกแล้วแอพจะเด้งมาหน้าแรกแต่จะแสดงประวัติที่ผู้ใช้งานกรอกไว้และสามารถกดเข้าไปเพื่อดูหรือแก้ไขข้อมูลข้างในได้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577" y="529493"/>
            <a:ext cx="6059020" cy="7567967"/>
          </a:xfrm>
          <a:custGeom>
            <a:avLst/>
            <a:gdLst/>
            <a:ahLst/>
            <a:cxnLst/>
            <a:rect r="r" b="b" t="t" l="l"/>
            <a:pathLst>
              <a:path h="7567967" w="6059020">
                <a:moveTo>
                  <a:pt x="0" y="0"/>
                </a:moveTo>
                <a:lnTo>
                  <a:pt x="6059020" y="0"/>
                </a:lnTo>
                <a:lnTo>
                  <a:pt x="6059020" y="7567967"/>
                </a:lnTo>
                <a:lnTo>
                  <a:pt x="0" y="756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69" t="0" r="-245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8222" y="775512"/>
            <a:ext cx="6010737" cy="7321948"/>
          </a:xfrm>
          <a:custGeom>
            <a:avLst/>
            <a:gdLst/>
            <a:ahLst/>
            <a:cxnLst/>
            <a:rect r="r" b="b" t="t" l="l"/>
            <a:pathLst>
              <a:path h="7321948" w="6010737">
                <a:moveTo>
                  <a:pt x="0" y="0"/>
                </a:moveTo>
                <a:lnTo>
                  <a:pt x="6010737" y="0"/>
                </a:lnTo>
                <a:lnTo>
                  <a:pt x="6010737" y="7321948"/>
                </a:lnTo>
                <a:lnTo>
                  <a:pt x="0" y="7321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89" t="-7857" r="-35439" b="-98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3605" y="775512"/>
            <a:ext cx="6054395" cy="6790836"/>
          </a:xfrm>
          <a:custGeom>
            <a:avLst/>
            <a:gdLst/>
            <a:ahLst/>
            <a:cxnLst/>
            <a:rect r="r" b="b" t="t" l="l"/>
            <a:pathLst>
              <a:path h="6790836" w="6054395">
                <a:moveTo>
                  <a:pt x="0" y="0"/>
                </a:moveTo>
                <a:lnTo>
                  <a:pt x="6054395" y="0"/>
                </a:lnTo>
                <a:lnTo>
                  <a:pt x="6054395" y="6790836"/>
                </a:lnTo>
                <a:lnTo>
                  <a:pt x="0" y="679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64" t="-7678" r="-9690" b="-69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940" y="655848"/>
            <a:ext cx="6245952" cy="68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>
                <a:solidFill>
                  <a:srgbClr val="60057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Code ที่แก้ไขทั้งหมด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01427" y="275176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databases***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202" y="8212455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attraction_db.dart**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6733" y="8650605"/>
            <a:ext cx="15004407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attraction_db.dart เป็นไฟล์ฐานข้อมูลสำหรับจัดการข้อมูล สถานที่ท่องเที่ยว ซึ่งไม่เคยมีมาก่อนในโปรเจกต์เดิม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9476" y="9031605"/>
            <a:ext cx="15004407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-สร้างคลาส AttractionDB สำหรับจัดการการเชื่อมต่อและการทำงานกับฐานข้อมูล sembast ที่เกี่ยวข้องกับสถานที่ท่องเที่ยว</a:t>
            </a:r>
          </a:p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-มีเมธอดต่าง ๆ เช่น openDatabase(), insertAttraction(), loadAllAttractions(), deleteAttraction(), updateAttraction()</a:t>
            </a:r>
          </a:p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-ใช้ intMapStoreFactory.store('attractions') เพื่อเก็บข้อมูลสถานที่ท่องเที่ยวในฐานข้อมูล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056779" y="9767912"/>
            <a:ext cx="1374361" cy="137436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50301" y="7765732"/>
            <a:ext cx="1275397" cy="127539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59300" y="9487852"/>
            <a:ext cx="578787" cy="57878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202" y="1028700"/>
            <a:ext cx="4620783" cy="5538376"/>
          </a:xfrm>
          <a:custGeom>
            <a:avLst/>
            <a:gdLst/>
            <a:ahLst/>
            <a:cxnLst/>
            <a:rect r="r" b="b" t="t" l="l"/>
            <a:pathLst>
              <a:path h="5538376" w="4620783">
                <a:moveTo>
                  <a:pt x="0" y="0"/>
                </a:moveTo>
                <a:lnTo>
                  <a:pt x="4620783" y="0"/>
                </a:lnTo>
                <a:lnTo>
                  <a:pt x="4620783" y="5538376"/>
                </a:lnTo>
                <a:lnTo>
                  <a:pt x="0" y="5538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92" t="-13923" r="-18041" b="-1392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8127" y="896372"/>
            <a:ext cx="5983961" cy="7533185"/>
          </a:xfrm>
          <a:custGeom>
            <a:avLst/>
            <a:gdLst/>
            <a:ahLst/>
            <a:cxnLst/>
            <a:rect r="r" b="b" t="t" l="l"/>
            <a:pathLst>
              <a:path h="7533185" w="5983961">
                <a:moveTo>
                  <a:pt x="0" y="0"/>
                </a:moveTo>
                <a:lnTo>
                  <a:pt x="5983961" y="0"/>
                </a:lnTo>
                <a:lnTo>
                  <a:pt x="5983961" y="7533186"/>
                </a:lnTo>
                <a:lnTo>
                  <a:pt x="0" y="7533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69" t="-8789" r="-11406" b="-59993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9778246">
            <a:off x="1538961" y="7383368"/>
            <a:ext cx="3594682" cy="1015498"/>
          </a:xfrm>
          <a:custGeom>
            <a:avLst/>
            <a:gdLst/>
            <a:ahLst/>
            <a:cxnLst/>
            <a:rect r="r" b="b" t="t" l="l"/>
            <a:pathLst>
              <a:path h="1015498" w="3594682">
                <a:moveTo>
                  <a:pt x="3594682" y="1015497"/>
                </a:moveTo>
                <a:lnTo>
                  <a:pt x="0" y="1015497"/>
                </a:lnTo>
                <a:lnTo>
                  <a:pt x="0" y="0"/>
                </a:lnTo>
                <a:lnTo>
                  <a:pt x="3594682" y="0"/>
                </a:lnTo>
                <a:lnTo>
                  <a:pt x="3594682" y="101549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202" y="510540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models**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03538" y="6404503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touristAttraction.dart**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8462" y="6842653"/>
            <a:ext cx="5986048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touristAttractionเป็นโมเดลข้อมูลสำหรับสถานที่ท่องเที่ยว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8462" y="7488448"/>
            <a:ext cx="5549035" cy="300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-สร้างคลาส touristAttraction ที่มีคุณสมบัติ: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keyID: หมายเลขระบุเฉพาะในฐานข้อมูล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name: ชื่อสถานที่ท่องเที่ยว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province: จังหวัดที่ตั้ง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date: วันที่ไปเที่ยว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highlight: จุดเด่นของสถานที่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feeling: ความรู้สึกที่มีต่อสถานที่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imagePath: ไฟล์ภาพของสถานที่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158127" y="378212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models**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76152" y="1993925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attraction_provider.dart**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76152" y="2304032"/>
            <a:ext cx="6065505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attraction_provider.dart เป็น Provider สำหรับจัดการสถานะของข้อมูลสถานที่ท่องเที่ยวในแอป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576152" y="3422675"/>
            <a:ext cx="6581975" cy="267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-สร้างคลาส AttractionProvider ที่ extends ChangeNotifier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-มีรายการ attractions สำหรับเก็บข้อมูลสถานที่ท่องเที่ยว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เมธอดต่าง ๆ: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initData(): โหลดข้อมูลจากฐานข้อมูล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a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ddAttraction(): เพิ่มสถานที่ท่องเที่ยวใหม่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de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leteAttraction(): ลบสถานที่ท่องเที่ยว</a:t>
            </a:r>
          </a:p>
          <a:p>
            <a:pPr algn="l" marL="431801" indent="-215900" lvl="1">
              <a:lnSpc>
                <a:spcPts val="266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upd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ateAttraction(): แก้ไขข้อมูลสถานที่ท่องเที่ยว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10105523">
            <a:off x="8520826" y="833835"/>
            <a:ext cx="3415314" cy="964826"/>
          </a:xfrm>
          <a:custGeom>
            <a:avLst/>
            <a:gdLst/>
            <a:ahLst/>
            <a:cxnLst/>
            <a:rect r="r" b="b" t="t" l="l"/>
            <a:pathLst>
              <a:path h="964826" w="3415314">
                <a:moveTo>
                  <a:pt x="0" y="0"/>
                </a:moveTo>
                <a:lnTo>
                  <a:pt x="3415314" y="0"/>
                </a:lnTo>
                <a:lnTo>
                  <a:pt x="3415314" y="964827"/>
                </a:lnTo>
                <a:lnTo>
                  <a:pt x="0" y="96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212803" y="9349101"/>
            <a:ext cx="1241503" cy="12415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75936" y="9258300"/>
            <a:ext cx="1332304" cy="13323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0105" y="8569860"/>
            <a:ext cx="440366" cy="44036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202" y="1291754"/>
            <a:ext cx="4963002" cy="8825218"/>
          </a:xfrm>
          <a:custGeom>
            <a:avLst/>
            <a:gdLst/>
            <a:ahLst/>
            <a:cxnLst/>
            <a:rect r="r" b="b" t="t" l="l"/>
            <a:pathLst>
              <a:path h="8825218" w="4963002">
                <a:moveTo>
                  <a:pt x="0" y="0"/>
                </a:moveTo>
                <a:lnTo>
                  <a:pt x="4963002" y="0"/>
                </a:lnTo>
                <a:lnTo>
                  <a:pt x="4963002" y="8825218"/>
                </a:lnTo>
                <a:lnTo>
                  <a:pt x="0" y="8825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6" t="-5810" r="-10849" b="-69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97374" y="2864712"/>
            <a:ext cx="5690633" cy="7252260"/>
          </a:xfrm>
          <a:custGeom>
            <a:avLst/>
            <a:gdLst/>
            <a:ahLst/>
            <a:cxnLst/>
            <a:rect r="r" b="b" t="t" l="l"/>
            <a:pathLst>
              <a:path h="7252260" w="5690633">
                <a:moveTo>
                  <a:pt x="0" y="0"/>
                </a:moveTo>
                <a:lnTo>
                  <a:pt x="5690633" y="0"/>
                </a:lnTo>
                <a:lnTo>
                  <a:pt x="5690633" y="7252260"/>
                </a:lnTo>
                <a:lnTo>
                  <a:pt x="0" y="725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60" t="-6680" r="-13075" b="-10099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149568">
            <a:off x="11227815" y="4983427"/>
            <a:ext cx="2345787" cy="1247880"/>
          </a:xfrm>
          <a:custGeom>
            <a:avLst/>
            <a:gdLst/>
            <a:ahLst/>
            <a:cxnLst/>
            <a:rect r="r" b="b" t="t" l="l"/>
            <a:pathLst>
              <a:path h="1247880" w="2345787">
                <a:moveTo>
                  <a:pt x="2345787" y="0"/>
                </a:moveTo>
                <a:lnTo>
                  <a:pt x="0" y="0"/>
                </a:lnTo>
                <a:lnTo>
                  <a:pt x="0" y="1247880"/>
                </a:lnTo>
                <a:lnTo>
                  <a:pt x="2345787" y="1247880"/>
                </a:lnTo>
                <a:lnTo>
                  <a:pt x="23457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202" y="510540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screens**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09853" y="904875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detail_screen.dart**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9853" y="1243557"/>
            <a:ext cx="11706945" cy="60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detail_screen.dart เป็นหน้าจอสำหรับแสดงรายละเอียดของสถานที่ท่องเที่ยว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177769" y="1514067"/>
            <a:ext cx="10832919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-แสดงข้อมูลรายละเอียดของสถานที่ท่องเที่ยวที่ผู้ใช้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เลือก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มีการแสดงผลภาพ ชื่อ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จังหวัด วันที่ จุดเด่น และความรู้สึก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มีปุ่มแก้ไข (IconBu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tton ที่มีไอคอน Icons.edit) ที่เมื่อกดแล้วจะนำไปยังหน้าแก้ไข (e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di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t_screen.dart)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259399" y="6581688"/>
            <a:ext cx="421518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welcome_screen.dart**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9399" y="7062824"/>
            <a:ext cx="6751289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welcome_screen.dart เป็นหน้าจอต้อนรับที่มีปุ่ม "เริ่ม" เมื่อกดแล้วจะนำไปยังหน้าแรกของแอป</a:t>
            </a:r>
          </a:p>
          <a:p>
            <a:pPr algn="l">
              <a:lnSpc>
                <a:spcPts val="23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259399" y="7736205"/>
            <a:ext cx="7037154" cy="133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-ออกแบบหน้าจอต้อนรับที่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มีภาพพื้นหล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ังและปุ่ม "เริ่ม"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-ปรับแต่งสไตล์ของปุ่มและพื้นหลังเพื่อให้ดูสวยงาม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มื่อกดปุ่ม "เริ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่ม" จะใช้ Navigator.pushReplacement เพื่อนำทางไปยัง        </a:t>
            </a:r>
          </a:p>
          <a:p>
            <a:pPr algn="l">
              <a:lnSpc>
                <a:spcPts val="266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9478787">
            <a:off x="5384163" y="1820514"/>
            <a:ext cx="1491648" cy="793506"/>
          </a:xfrm>
          <a:custGeom>
            <a:avLst/>
            <a:gdLst/>
            <a:ahLst/>
            <a:cxnLst/>
            <a:rect r="r" b="b" t="t" l="l"/>
            <a:pathLst>
              <a:path h="793506" w="1491648">
                <a:moveTo>
                  <a:pt x="0" y="0"/>
                </a:moveTo>
                <a:lnTo>
                  <a:pt x="1491647" y="0"/>
                </a:lnTo>
                <a:lnTo>
                  <a:pt x="1491647" y="793507"/>
                </a:lnTo>
                <a:lnTo>
                  <a:pt x="0" y="79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430328" y="3091053"/>
            <a:ext cx="5372939" cy="87353"/>
            <a:chOff x="0" y="0"/>
            <a:chExt cx="1415095" cy="230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15095" cy="23007"/>
            </a:xfrm>
            <a:custGeom>
              <a:avLst/>
              <a:gdLst/>
              <a:ahLst/>
              <a:cxnLst/>
              <a:rect r="r" b="b" t="t" l="l"/>
              <a:pathLst>
                <a:path h="23007" w="1415095">
                  <a:moveTo>
                    <a:pt x="11503" y="0"/>
                  </a:moveTo>
                  <a:lnTo>
                    <a:pt x="1403592" y="0"/>
                  </a:lnTo>
                  <a:cubicBezTo>
                    <a:pt x="1406643" y="0"/>
                    <a:pt x="1409569" y="1212"/>
                    <a:pt x="1411726" y="3369"/>
                  </a:cubicBezTo>
                  <a:cubicBezTo>
                    <a:pt x="1413883" y="5527"/>
                    <a:pt x="1415095" y="8452"/>
                    <a:pt x="1415095" y="11503"/>
                  </a:cubicBezTo>
                  <a:lnTo>
                    <a:pt x="1415095" y="11503"/>
                  </a:lnTo>
                  <a:cubicBezTo>
                    <a:pt x="1415095" y="14554"/>
                    <a:pt x="1413883" y="17480"/>
                    <a:pt x="1411726" y="19637"/>
                  </a:cubicBezTo>
                  <a:cubicBezTo>
                    <a:pt x="1409569" y="21795"/>
                    <a:pt x="1406643" y="23007"/>
                    <a:pt x="1403592" y="23007"/>
                  </a:cubicBezTo>
                  <a:lnTo>
                    <a:pt x="11503" y="23007"/>
                  </a:lnTo>
                  <a:cubicBezTo>
                    <a:pt x="8452" y="23007"/>
                    <a:pt x="5527" y="21795"/>
                    <a:pt x="3369" y="19637"/>
                  </a:cubicBezTo>
                  <a:cubicBezTo>
                    <a:pt x="1212" y="17480"/>
                    <a:pt x="0" y="14554"/>
                    <a:pt x="0" y="11503"/>
                  </a:cubicBezTo>
                  <a:lnTo>
                    <a:pt x="0" y="11503"/>
                  </a:lnTo>
                  <a:cubicBezTo>
                    <a:pt x="0" y="8452"/>
                    <a:pt x="1212" y="5527"/>
                    <a:pt x="3369" y="3369"/>
                  </a:cubicBezTo>
                  <a:cubicBezTo>
                    <a:pt x="5527" y="1212"/>
                    <a:pt x="8452" y="0"/>
                    <a:pt x="115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15095" cy="6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259300" y="3720195"/>
            <a:ext cx="5372939" cy="87353"/>
            <a:chOff x="0" y="0"/>
            <a:chExt cx="1415095" cy="230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5095" cy="23007"/>
            </a:xfrm>
            <a:custGeom>
              <a:avLst/>
              <a:gdLst/>
              <a:ahLst/>
              <a:cxnLst/>
              <a:rect r="r" b="b" t="t" l="l"/>
              <a:pathLst>
                <a:path h="23007" w="1415095">
                  <a:moveTo>
                    <a:pt x="11503" y="0"/>
                  </a:moveTo>
                  <a:lnTo>
                    <a:pt x="1403592" y="0"/>
                  </a:lnTo>
                  <a:cubicBezTo>
                    <a:pt x="1406643" y="0"/>
                    <a:pt x="1409569" y="1212"/>
                    <a:pt x="1411726" y="3369"/>
                  </a:cubicBezTo>
                  <a:cubicBezTo>
                    <a:pt x="1413883" y="5527"/>
                    <a:pt x="1415095" y="8452"/>
                    <a:pt x="1415095" y="11503"/>
                  </a:cubicBezTo>
                  <a:lnTo>
                    <a:pt x="1415095" y="11503"/>
                  </a:lnTo>
                  <a:cubicBezTo>
                    <a:pt x="1415095" y="14554"/>
                    <a:pt x="1413883" y="17480"/>
                    <a:pt x="1411726" y="19637"/>
                  </a:cubicBezTo>
                  <a:cubicBezTo>
                    <a:pt x="1409569" y="21795"/>
                    <a:pt x="1406643" y="23007"/>
                    <a:pt x="1403592" y="23007"/>
                  </a:cubicBezTo>
                  <a:lnTo>
                    <a:pt x="11503" y="23007"/>
                  </a:lnTo>
                  <a:cubicBezTo>
                    <a:pt x="8452" y="23007"/>
                    <a:pt x="5527" y="21795"/>
                    <a:pt x="3369" y="19637"/>
                  </a:cubicBezTo>
                  <a:cubicBezTo>
                    <a:pt x="1212" y="17480"/>
                    <a:pt x="0" y="14554"/>
                    <a:pt x="0" y="11503"/>
                  </a:cubicBezTo>
                  <a:lnTo>
                    <a:pt x="0" y="11503"/>
                  </a:lnTo>
                  <a:cubicBezTo>
                    <a:pt x="0" y="8452"/>
                    <a:pt x="1212" y="5527"/>
                    <a:pt x="3369" y="3369"/>
                  </a:cubicBezTo>
                  <a:cubicBezTo>
                    <a:pt x="5527" y="1212"/>
                    <a:pt x="8452" y="0"/>
                    <a:pt x="115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15095" cy="6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402332" y="8650605"/>
            <a:ext cx="1951912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MyHomePage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259300" y="9944100"/>
            <a:ext cx="5372939" cy="87353"/>
            <a:chOff x="0" y="0"/>
            <a:chExt cx="1415095" cy="230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15095" cy="23007"/>
            </a:xfrm>
            <a:custGeom>
              <a:avLst/>
              <a:gdLst/>
              <a:ahLst/>
              <a:cxnLst/>
              <a:rect r="r" b="b" t="t" l="l"/>
              <a:pathLst>
                <a:path h="23007" w="1415095">
                  <a:moveTo>
                    <a:pt x="11503" y="0"/>
                  </a:moveTo>
                  <a:lnTo>
                    <a:pt x="1403592" y="0"/>
                  </a:lnTo>
                  <a:cubicBezTo>
                    <a:pt x="1406643" y="0"/>
                    <a:pt x="1409569" y="1212"/>
                    <a:pt x="1411726" y="3369"/>
                  </a:cubicBezTo>
                  <a:cubicBezTo>
                    <a:pt x="1413883" y="5527"/>
                    <a:pt x="1415095" y="8452"/>
                    <a:pt x="1415095" y="11503"/>
                  </a:cubicBezTo>
                  <a:lnTo>
                    <a:pt x="1415095" y="11503"/>
                  </a:lnTo>
                  <a:cubicBezTo>
                    <a:pt x="1415095" y="14554"/>
                    <a:pt x="1413883" y="17480"/>
                    <a:pt x="1411726" y="19637"/>
                  </a:cubicBezTo>
                  <a:cubicBezTo>
                    <a:pt x="1409569" y="21795"/>
                    <a:pt x="1406643" y="23007"/>
                    <a:pt x="1403592" y="23007"/>
                  </a:cubicBezTo>
                  <a:lnTo>
                    <a:pt x="11503" y="23007"/>
                  </a:lnTo>
                  <a:cubicBezTo>
                    <a:pt x="8452" y="23007"/>
                    <a:pt x="5527" y="21795"/>
                    <a:pt x="3369" y="19637"/>
                  </a:cubicBezTo>
                  <a:cubicBezTo>
                    <a:pt x="1212" y="17480"/>
                    <a:pt x="0" y="14554"/>
                    <a:pt x="0" y="11503"/>
                  </a:cubicBezTo>
                  <a:lnTo>
                    <a:pt x="0" y="11503"/>
                  </a:lnTo>
                  <a:cubicBezTo>
                    <a:pt x="0" y="8452"/>
                    <a:pt x="1212" y="5527"/>
                    <a:pt x="3369" y="3369"/>
                  </a:cubicBezTo>
                  <a:cubicBezTo>
                    <a:pt x="5527" y="1212"/>
                    <a:pt x="8452" y="0"/>
                    <a:pt x="115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15095" cy="61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1049" y="842187"/>
            <a:ext cx="5280187" cy="8510379"/>
          </a:xfrm>
          <a:custGeom>
            <a:avLst/>
            <a:gdLst/>
            <a:ahLst/>
            <a:cxnLst/>
            <a:rect r="r" b="b" t="t" l="l"/>
            <a:pathLst>
              <a:path h="8510379" w="5280187">
                <a:moveTo>
                  <a:pt x="0" y="0"/>
                </a:moveTo>
                <a:lnTo>
                  <a:pt x="5280187" y="0"/>
                </a:lnTo>
                <a:lnTo>
                  <a:pt x="5280187" y="8510380"/>
                </a:lnTo>
                <a:lnTo>
                  <a:pt x="0" y="851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64" t="-5404" r="-19239" b="-501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3877" y="247827"/>
            <a:ext cx="4776934" cy="7713765"/>
          </a:xfrm>
          <a:custGeom>
            <a:avLst/>
            <a:gdLst/>
            <a:ahLst/>
            <a:cxnLst/>
            <a:rect r="r" b="b" t="t" l="l"/>
            <a:pathLst>
              <a:path h="7713765" w="4776934">
                <a:moveTo>
                  <a:pt x="0" y="0"/>
                </a:moveTo>
                <a:lnTo>
                  <a:pt x="4776934" y="0"/>
                </a:lnTo>
                <a:lnTo>
                  <a:pt x="4776934" y="7713765"/>
                </a:lnTo>
                <a:lnTo>
                  <a:pt x="0" y="7713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48" t="-5727" r="-26359" b="-544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2311" y="185422"/>
            <a:ext cx="6152671" cy="7518693"/>
          </a:xfrm>
          <a:custGeom>
            <a:avLst/>
            <a:gdLst/>
            <a:ahLst/>
            <a:cxnLst/>
            <a:rect r="r" b="b" t="t" l="l"/>
            <a:pathLst>
              <a:path h="7518693" w="6152671">
                <a:moveTo>
                  <a:pt x="0" y="0"/>
                </a:moveTo>
                <a:lnTo>
                  <a:pt x="6152671" y="0"/>
                </a:lnTo>
                <a:lnTo>
                  <a:pt x="6152671" y="7518694"/>
                </a:lnTo>
                <a:lnTo>
                  <a:pt x="0" y="751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78" t="-7122" r="-12330" b="-74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202" y="257352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screens**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25644" y="8220997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edit_screen.dart**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25644" y="8563897"/>
            <a:ext cx="11985044" cy="1948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สร้างไฟล์ใหม่: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ไฟล์ edit_screen.dart เป็นหน้าจอสำหรับแก้ไขข้อมูลสถานที่ท่องเที่ยว</a:t>
            </a:r>
          </a:p>
          <a:p>
            <a:pPr algn="l">
              <a:lnSpc>
                <a:spcPts val="258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-ฟอร์มที่มีฟิลด์ต่าง ๆ เช่น ชื่อ จังหวัด วันที่ จุดเด่น ความรู้สึก และการเลือกภาพ</a:t>
            </a:r>
          </a:p>
          <a:p>
            <a:pPr algn="l">
              <a:lnSpc>
                <a:spcPts val="258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-โหลดข้อมูลสถานที่ท่องเที่ยวที่ต้องการแก้ไขมาแสดงในฟอร์ม</a:t>
            </a:r>
          </a:p>
          <a:p>
            <a:pPr algn="l">
              <a:lnSpc>
                <a:spcPts val="258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-เมื่อผู้ใช้แก้ไขข้อมูลและกดบันทึก ข้อมูลจะถูกอัปเดตในฐานข้อมูลผ่าน AttractionProvider</a:t>
            </a:r>
          </a:p>
          <a:p>
            <a:pPr algn="l">
              <a:lnSpc>
                <a:spcPts val="2580"/>
              </a:lnSpc>
            </a:pPr>
          </a:p>
          <a:p>
            <a:pPr algn="l">
              <a:lnSpc>
                <a:spcPts val="258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485564" y="8880768"/>
            <a:ext cx="536665" cy="5366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50292" y="8103130"/>
            <a:ext cx="607208" cy="60720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553417" y="9676041"/>
            <a:ext cx="400959" cy="40095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089048" y="642162"/>
            <a:ext cx="4262747" cy="7554928"/>
          </a:xfrm>
          <a:custGeom>
            <a:avLst/>
            <a:gdLst/>
            <a:ahLst/>
            <a:cxnLst/>
            <a:rect r="r" b="b" t="t" l="l"/>
            <a:pathLst>
              <a:path h="7554928" w="4262747">
                <a:moveTo>
                  <a:pt x="0" y="0"/>
                </a:moveTo>
                <a:lnTo>
                  <a:pt x="4262747" y="0"/>
                </a:lnTo>
                <a:lnTo>
                  <a:pt x="4262747" y="7554929"/>
                </a:lnTo>
                <a:lnTo>
                  <a:pt x="0" y="755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1" t="-5656" r="-36714" b="-505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3240" y="642162"/>
            <a:ext cx="5455888" cy="7576771"/>
          </a:xfrm>
          <a:custGeom>
            <a:avLst/>
            <a:gdLst/>
            <a:ahLst/>
            <a:cxnLst/>
            <a:rect r="r" b="b" t="t" l="l"/>
            <a:pathLst>
              <a:path h="7576771" w="5455888">
                <a:moveTo>
                  <a:pt x="0" y="0"/>
                </a:moveTo>
                <a:lnTo>
                  <a:pt x="5455889" y="0"/>
                </a:lnTo>
                <a:lnTo>
                  <a:pt x="5455889" y="7576771"/>
                </a:lnTo>
                <a:lnTo>
                  <a:pt x="0" y="7576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01" t="-6750" r="-30182" b="-616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81714" y="642162"/>
            <a:ext cx="5301853" cy="8746630"/>
          </a:xfrm>
          <a:custGeom>
            <a:avLst/>
            <a:gdLst/>
            <a:ahLst/>
            <a:cxnLst/>
            <a:rect r="r" b="b" t="t" l="l"/>
            <a:pathLst>
              <a:path h="8746630" w="5301853">
                <a:moveTo>
                  <a:pt x="0" y="0"/>
                </a:moveTo>
                <a:lnTo>
                  <a:pt x="5301853" y="0"/>
                </a:lnTo>
                <a:lnTo>
                  <a:pt x="5301853" y="8746631"/>
                </a:lnTo>
                <a:lnTo>
                  <a:pt x="0" y="8746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56" t="-5565" r="-22447" b="-49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202" y="124002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screens**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02" y="8313420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form_screen.dart**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240" y="8646795"/>
            <a:ext cx="16111798" cy="333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-ปรับเปลี่ยนฟิลด์ในฟอร์ม จาก title และ amount เป็น name, province, date, highlight, feeling, และการเลือกภาพ (image)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-เพิ่มฟังก์ชันการเลือกภาพโดยใช้ image_picker                               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-ปรับปรุงการตรวจสอบความถูกต้อง (validator) ของแต่ละฟิลด์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-เมื่อกดปุ่มบันทึก จะสร้างวัตถุ TouristAttraction และส่งไปยัง AttractionProvider เพื่อบันทึกลงฐานข้อมูล</a:t>
            </a:r>
          </a:p>
          <a:p>
            <a:pPr algn="l">
              <a:lnSpc>
                <a:spcPts val="266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-หลังจากบันทึกแล้ว จะนำทางกลับไปยังหน้าแรกของแอป</a:t>
            </a: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  <a:p>
            <a:pPr algn="l">
              <a:lnSpc>
                <a:spcPts val="266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6722635" y="9662098"/>
            <a:ext cx="536665" cy="5366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107238" y="9722630"/>
            <a:ext cx="415601" cy="41560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476359" y="9626827"/>
            <a:ext cx="607208" cy="6072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202" y="137797"/>
            <a:ext cx="1042538" cy="47625"/>
            <a:chOff x="0" y="0"/>
            <a:chExt cx="274578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512" y="1849991"/>
            <a:ext cx="5832019" cy="7301341"/>
          </a:xfrm>
          <a:custGeom>
            <a:avLst/>
            <a:gdLst/>
            <a:ahLst/>
            <a:cxnLst/>
            <a:rect r="r" b="b" t="t" l="l"/>
            <a:pathLst>
              <a:path h="7301341" w="5832019">
                <a:moveTo>
                  <a:pt x="0" y="0"/>
                </a:moveTo>
                <a:lnTo>
                  <a:pt x="5832018" y="0"/>
                </a:lnTo>
                <a:lnTo>
                  <a:pt x="5832018" y="7301341"/>
                </a:lnTo>
                <a:lnTo>
                  <a:pt x="0" y="730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62" t="-7004" r="-32310" b="-67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85025" y="1849991"/>
            <a:ext cx="6171638" cy="7169005"/>
          </a:xfrm>
          <a:custGeom>
            <a:avLst/>
            <a:gdLst/>
            <a:ahLst/>
            <a:cxnLst/>
            <a:rect r="r" b="b" t="t" l="l"/>
            <a:pathLst>
              <a:path h="7169005" w="6171638">
                <a:moveTo>
                  <a:pt x="0" y="0"/>
                </a:moveTo>
                <a:lnTo>
                  <a:pt x="6171637" y="0"/>
                </a:lnTo>
                <a:lnTo>
                  <a:pt x="6171637" y="7169005"/>
                </a:lnTo>
                <a:lnTo>
                  <a:pt x="0" y="7169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79" t="-6863" r="-15945" b="-686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202" y="680436"/>
            <a:ext cx="436432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>
                <a:solidFill>
                  <a:srgbClr val="FFFFFF"/>
                </a:solidFill>
                <a:latin typeface="Chakra Petch"/>
                <a:ea typeface="Chakra Petch"/>
                <a:cs typeface="Chakra Petch"/>
                <a:sym typeface="Chakra Petch"/>
              </a:rPr>
              <a:t>***ในไฟล์ screens**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5737" y="1849991"/>
            <a:ext cx="465233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4"/>
              </a:lnSpc>
            </a:pPr>
            <a:r>
              <a:rPr lang="en-US" sz="2499">
                <a:solidFill>
                  <a:srgbClr val="FF00E6"/>
                </a:solidFill>
                <a:latin typeface="Chakra Petch"/>
                <a:ea typeface="Chakra Petch"/>
                <a:cs typeface="Chakra Petch"/>
                <a:sym typeface="Chakra Petch"/>
              </a:rPr>
              <a:t> **ไฟล์ home_screen.dart**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5599" y="2356658"/>
            <a:ext cx="5459836" cy="357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การเปลี่ยนแปลง : เดิมแสดงรายการธุรกรรม ตอนนี้ถูกปรับปรุงให้แสดงรายการสถานที่ท่องเที่ยว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-เปลี่ยนการแสดงผลรายการ: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จากรายการธุรกรรมเป็นรายการสถานที่ท่องเที่ยว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แสดงภาพของสถานที่ ชื่อ จังหวัด วันที่ และมีปุ่มลบ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</a:t>
            </a: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เมื่อผู้ใช้กดที่รายการ จะนำทางไปยังหน้ารายละเอียด (detail_screen.dart)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FFFFF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-เพิ่มปุ่มออกจากแอปใน AppBar โดยใช้ SystemNavigator.pop();</a:t>
            </a:r>
          </a:p>
          <a:p>
            <a:pPr algn="l">
              <a:lnSpc>
                <a:spcPts val="2600"/>
              </a:lnSpc>
            </a:pPr>
          </a:p>
          <a:p>
            <a:pPr algn="l">
              <a:lnSpc>
                <a:spcPts val="26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248308" y="8243617"/>
            <a:ext cx="3252563" cy="32525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196839" y="7026754"/>
            <a:ext cx="536665" cy="53666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331252" y="9662098"/>
            <a:ext cx="415601" cy="41560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331252" y="7940013"/>
            <a:ext cx="607208" cy="60720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00E6">
                    <a:alpha val="100000"/>
                  </a:srgbClr>
                </a:gs>
                <a:gs pos="100000">
                  <a:srgbClr val="60057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DAGTBJO4ME4</dc:identifier>
  <dcterms:modified xsi:type="dcterms:W3CDTF">2011-08-01T06:04:30Z</dcterms:modified>
  <cp:revision>1</cp:revision>
  <dc:title>Mobile App</dc:title>
</cp:coreProperties>
</file>